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4" autoAdjust="0"/>
    <p:restoredTop sz="94660"/>
  </p:normalViewPr>
  <p:slideViewPr>
    <p:cSldViewPr snapToGrid="0">
      <p:cViewPr varScale="1">
        <p:scale>
          <a:sx n="74" d="100"/>
          <a:sy n="74" d="100"/>
        </p:scale>
        <p:origin x="92" y="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34F7B-761B-4A40-9868-32B73C016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9A959B-1309-46DC-B2E6-8808FE9443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A4B0B-5850-400A-9652-0D1311F80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B716E-C6B6-4707-B3DF-2BEC6D1C7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2B1FF-ED9C-4AE3-ABF6-8C1C901B4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1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35A7D-333B-4E3D-81AD-A1E19696D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04C253-7B19-48A1-9A6E-1E330517C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250A6-1BB7-4CEA-8FC9-86A74DB9D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4339C-3069-4FC6-9D6D-5FCCD0750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B852B-801A-4CE9-861B-1AA52F9DB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91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FD0787-5BC1-4E84-9FBD-50CFA8988B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CEC70B-DC35-4A2C-8809-DC596A0709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105EA-FCD4-499A-B3B3-C1C82378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32DBF-325E-4696-BF5F-0535289B4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4E469-5E7A-470D-8B1E-1DD2EEB16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2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B5B7E-0BA2-4854-B53F-624811BCE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770C3-E854-4903-A78C-D2107E9D2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E9245-22CD-429C-B0F3-D7DCA0D4F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5E10E-DFDC-435F-BE0F-108A53E8B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32084-9585-4443-AC7A-13AF9E9D8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53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5C386-D881-4484-8A1F-8F23B3E4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918AB-0859-4F0E-A988-60E06F51E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D8635-5D16-4013-97E5-C63EAE53B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937D5-67B1-45BF-8A4A-CE5A02A62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A5B48-B65B-4BBA-9DCA-CB9D2AC38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83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87103-2F95-4AC2-B3B6-E2EC6253B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0C261-CF12-49E3-B59D-B74C8FE995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416605-8D76-4951-AEB5-2E656B9C5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0FDD4-4A8A-4BFA-AC7F-E5326510F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8699FC-6926-48B3-9459-44893C79F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C75892-44B9-4F53-8202-981FC8AB7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3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D1980-76BB-49BE-9F72-0C5CFB9BF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C91621-1A82-406A-8DC4-2E3450B9F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EC780-65BF-458D-9BB7-35731A415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AA33A4-4686-447E-820D-4DD4C2099A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7CF738-CE58-4801-B141-3A4BB4EB18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8377FF-9FAA-4728-81C2-6501FF7FB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27EA4B-E2F1-4E4F-A743-745263679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A3798B-004D-4F6D-B853-AC169B130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2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C70F0-19FF-40E9-9BC6-DA6ECC0B0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770A8D-4F0E-4D3B-996C-16B807B75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AE11F4-3421-47C1-8BD4-03F59FE12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6B97D-ECD6-4CB2-BE85-BD2EBBA1D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0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299D4A-819F-4CB4-953F-3DD9FCD41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7F14A3-4AED-4198-9F7B-8F22F7786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934788-DCAE-47CA-9270-D09EA2EBF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61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6F442-0A59-4538-A170-6BD8C4BFC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E6849-5D75-4C87-B125-BFADCAAA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81D0A-E3D5-47C6-80E4-0A23F94A8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C9F02-3CF1-4230-BA1E-2F6CB8D30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E64B34-E875-4A9D-8F40-ECF186C7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5C307C-4195-4036-B574-76E73FA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77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A7C5C-13D6-44A4-8B84-82F32E166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F6BB92-30C6-49D6-8EAE-662C1AA3B3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7D542B-EDC0-458C-B2B2-A2079E254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F7B0B9-40D3-4C7C-8540-78EDB030B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8B870-858A-4BDA-8BC0-2074843D3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57F70F-C706-485D-97E7-7F80FF387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72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ECFF77-92CD-4F07-8C6B-7CCF22DD6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EC48A-A2A7-467B-9D89-7EA57B190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C92E0-DA72-4969-9969-61BEE18E35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2980F-24D0-4533-9A78-CE97C3E12F9F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5128F-F8B0-4492-8873-B73B0D2A4B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F5094-140B-45D1-B0E9-E4A2862F8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9A48F-552C-4885-8BA1-C4478051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7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4BE24C6-C88A-4907-B58C-7AC2AE572B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135" b="96552" l="3938" r="95921">
                        <a14:foregroundMark x1="77075" y1="18182" x2="75387" y2="50157"/>
                      </a14:backgroundRemoval>
                    </a14:imgEffect>
                    <a14:imgEffect>
                      <a14:colorTemperature colorTemp="88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8763" y="1117420"/>
            <a:ext cx="12794838" cy="57405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7D88500-BB75-45F6-BECA-87C85F40A232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2057" y="1496532"/>
            <a:ext cx="3478300" cy="306684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50EC1F3-B08A-4DDD-AAFF-506810B6A50C}"/>
              </a:ext>
            </a:extLst>
          </p:cNvPr>
          <p:cNvSpPr txBox="1"/>
          <p:nvPr/>
        </p:nvSpPr>
        <p:spPr>
          <a:xfrm>
            <a:off x="4274363" y="4588994"/>
            <a:ext cx="33125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raise your hand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88971B-F157-4196-9158-33F056659ED9}"/>
              </a:ext>
            </a:extLst>
          </p:cNvPr>
          <p:cNvSpPr txBox="1"/>
          <p:nvPr/>
        </p:nvSpPr>
        <p:spPr>
          <a:xfrm>
            <a:off x="1385977" y="4563374"/>
            <a:ext cx="3312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DD5CF8-7720-4245-ACE8-4B7D4F5429C5}"/>
              </a:ext>
            </a:extLst>
          </p:cNvPr>
          <p:cNvSpPr txBox="1"/>
          <p:nvPr/>
        </p:nvSpPr>
        <p:spPr>
          <a:xfrm>
            <a:off x="7247208" y="4563374"/>
            <a:ext cx="3312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70C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219354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arwa zubairi</dc:creator>
  <cp:lastModifiedBy>arwa zubairi</cp:lastModifiedBy>
  <cp:revision>6</cp:revision>
  <dcterms:created xsi:type="dcterms:W3CDTF">2020-11-09T06:29:55Z</dcterms:created>
  <dcterms:modified xsi:type="dcterms:W3CDTF">2020-12-23T07:16:53Z</dcterms:modified>
</cp:coreProperties>
</file>